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Царёво-Займищенская школа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К\2012-2013 учебный год\Desktop\101_1902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8847"/>
            <a:ext cx="6768752" cy="56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2012-2013 учебный год\Desktop\101_1902\IMG_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0" y="548680"/>
            <a:ext cx="87831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3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Школьная жизнь в двадцатом веке</a:t>
            </a:r>
            <a:endParaRPr lang="ru-RU" dirty="0"/>
          </a:p>
        </p:txBody>
      </p:sp>
      <p:pic>
        <p:nvPicPr>
          <p:cNvPr id="1026" name="Picture 2" descr="C:\Users\ПК\2012-2013 учебный год\Desktop\Фотограф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349"/>
            <a:ext cx="8136904" cy="55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0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2012-2013 учебный год\Desktop\Фотограф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" y="116632"/>
            <a:ext cx="90917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2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2012-2013 учебный год\Desktop\Фотография (5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" y="404664"/>
            <a:ext cx="9028901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9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2012-2013 учебный год\Desktop\Фотограф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8" y="332656"/>
            <a:ext cx="894849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7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1983 год</a:t>
            </a:r>
            <a:endParaRPr lang="ru-RU" dirty="0"/>
          </a:p>
        </p:txBody>
      </p:sp>
      <p:pic>
        <p:nvPicPr>
          <p:cNvPr id="5122" name="Picture 2" descr="C:\Users\ПК\2012-2013 учебный год\Desktop\Фотограф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0" y="1268760"/>
            <a:ext cx="88753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8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2012-2013 учебный год\Desktop\Фотограф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4" y="561864"/>
            <a:ext cx="8805173" cy="57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2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2012-2013 учебный год\Desktop\Фотография (6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" y="476672"/>
            <a:ext cx="895987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2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2012-2013 учебный год\Desktop\Фотография (7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" y="788409"/>
            <a:ext cx="8970665" cy="53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0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2012-2013 учебный год\Desktop\Фотография (8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" y="200076"/>
            <a:ext cx="8944801" cy="64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0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Царёво-Займищенская школа Вяземского района Смоленской области.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Школа в Царёво-Займище была основана в 1864 году. Это подтверждено архивной справкой № 7-789. В этом году нашей школе исполняется 160 лет.</a:t>
            </a:r>
            <a:endParaRPr lang="ru-RU" b="1" dirty="0"/>
          </a:p>
        </p:txBody>
      </p:sp>
      <p:pic>
        <p:nvPicPr>
          <p:cNvPr id="1026" name="Picture 2" descr="C:\Users\ПК\2012-2013 учебный год\Desktop\Фотогра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075103" cy="63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К\2012-2013 учебный год\Desktop\выпуски\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006123" cy="30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1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2012-2013 учебный год\Desktop\Фотограф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4" y="332656"/>
            <a:ext cx="891312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0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2012-2013 учебный год\Desktop\Фотография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" y="404664"/>
            <a:ext cx="89689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2012-2013 учебный год\Desktop\Фотография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" y="476672"/>
            <a:ext cx="88787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4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2012-2013 учебный год\Desktop\Фотограф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" y="836712"/>
            <a:ext cx="899327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2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2012-2013 учебный год\Desktop\Фотография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3" y="260648"/>
            <a:ext cx="881447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2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2012-2013 учебный год\Desktop\Фотография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" y="764704"/>
            <a:ext cx="90562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1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2012-2013 учебный год\Desktop\Фотография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" y="260648"/>
            <a:ext cx="891726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2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2012-2013 учебный год\Desktop\Фотография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" y="836712"/>
            <a:ext cx="9024102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26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2012-2013 учебный год\Desktop\Фотография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" y="836712"/>
            <a:ext cx="9031422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2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2012-2013 учебный год\Desktop\101_1902\IMG_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540351"/>
            <a:ext cx="8808814" cy="56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Царёво-Займищенское церковно-приходское училище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Существовало при Царёво-Займищенской церкви. В 1864 году было одно классным. Обучалось 92 ребёнка. 60 мальчиков и 32 девочки. Учредителем школы было Вяземское уездное земство.</a:t>
            </a:r>
            <a:endParaRPr lang="ru-RU" b="1" dirty="0"/>
          </a:p>
        </p:txBody>
      </p:sp>
      <p:pic>
        <p:nvPicPr>
          <p:cNvPr id="2050" name="Picture 2" descr="C:\Users\ПК\2012-2013 учебный год\Desktop\Фотограф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10" y="273050"/>
            <a:ext cx="419803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2012-2013 учебный год\Desktop\IMG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0072"/>
            <a:ext cx="2016224" cy="32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0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История Царёво-Займищенской школы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ПК\2012-2013 учебный год\Desktop\102_0802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2768" cy="52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Пионерская дружина в школе носила имя Юрия Алексеевича Гагарина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 музее представлена сохранившаяся пионерская атрибутика. Есть альбомы туристических походов. Письменные принадлежности прошлого века.</a:t>
            </a:r>
            <a:endParaRPr lang="ru-RU" b="1" dirty="0"/>
          </a:p>
        </p:txBody>
      </p:sp>
      <p:pic>
        <p:nvPicPr>
          <p:cNvPr id="4098" name="Picture 2" descr="C:\Users\ПК\2012-2013 учебный год\Desktop\102_0802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22" y="273050"/>
            <a:ext cx="4505417" cy="6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2012-2013 учебный год\Desktop\102_0802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75054"/>
            <a:ext cx="3389571" cy="25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6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2012-2013 учебный год\Desktop\101_1902\IMG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" y="131741"/>
            <a:ext cx="8630220" cy="65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1951 год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К\2012-2013 учебный год\Desktop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7" y="1124744"/>
            <a:ext cx="76432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1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2012-2013 учебный год\Desktop\101_1902\IMG_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596"/>
            <a:ext cx="8208912" cy="65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2012-2013 учебный год\Desktop\101_1902\IMG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9690"/>
            <a:ext cx="8424936" cy="64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3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104</Words>
  <Application>Microsoft Office PowerPoint</Application>
  <PresentationFormat>Экран (4:3)</PresentationFormat>
  <Paragraphs>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Царёво-Займищенская школа</vt:lpstr>
      <vt:lpstr>Царёво-Займищенская школа Вяземского района Смоленской области.</vt:lpstr>
      <vt:lpstr>Царёво-Займищенское церковно-приходское училище</vt:lpstr>
      <vt:lpstr>История Царёво-Займищенской школы</vt:lpstr>
      <vt:lpstr>Пионерская дружина в школе носила имя Юрия Алексеевича Гагарина</vt:lpstr>
      <vt:lpstr>Презентация PowerPoint</vt:lpstr>
      <vt:lpstr>1951 год</vt:lpstr>
      <vt:lpstr>Презентация PowerPoint</vt:lpstr>
      <vt:lpstr>Презентация PowerPoint</vt:lpstr>
      <vt:lpstr>Презентация PowerPoint</vt:lpstr>
      <vt:lpstr>Школьная жизнь в двадцатом веке</vt:lpstr>
      <vt:lpstr>Презентация PowerPoint</vt:lpstr>
      <vt:lpstr>Презентация PowerPoint</vt:lpstr>
      <vt:lpstr>Презентация PowerPoint</vt:lpstr>
      <vt:lpstr>1983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Царёво-Займищенская школа</dc:title>
  <dc:creator>ПК</dc:creator>
  <cp:lastModifiedBy>ПК</cp:lastModifiedBy>
  <cp:revision>34</cp:revision>
  <dcterms:created xsi:type="dcterms:W3CDTF">2024-02-08T09:09:50Z</dcterms:created>
  <dcterms:modified xsi:type="dcterms:W3CDTF">2024-03-20T07:09:23Z</dcterms:modified>
</cp:coreProperties>
</file>